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286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87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694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639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345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057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037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99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50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765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566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0F87-50CA-4FAC-B35B-55DD3C2B4175}" type="datetimeFigureOut">
              <a:rPr lang="bg-BG" smtClean="0"/>
              <a:t>11.5.2021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6F8D-C49D-410A-A72C-5383564449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417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7999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Стендове </a:t>
            </a:r>
            <a:r>
              <a:rPr lang="bg-BG" dirty="0"/>
              <a:t>закупени по проект „Подкрепа на дуалното обучение</a:t>
            </a:r>
            <a:r>
              <a:rPr lang="bg-BG" dirty="0" smtClean="0"/>
              <a:t>” </a:t>
            </a:r>
            <a:r>
              <a:rPr lang="bg-BG" dirty="0" smtClean="0"/>
              <a:t>в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ТПГ „Никола Вапцаров“ гр.Радомир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980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 smtClean="0"/>
              <a:t>Стенд </a:t>
            </a:r>
            <a:r>
              <a:rPr lang="bg-BG" b="1" i="1" dirty="0"/>
              <a:t>силова и осветителна инсталация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152"/>
            <a:ext cx="10515600" cy="4960811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Захранването на стеда е с напрежение 220 </a:t>
            </a:r>
            <a:r>
              <a:rPr lang="en-US" dirty="0"/>
              <a:t>V</a:t>
            </a:r>
            <a:r>
              <a:rPr lang="bg-BG" dirty="0" smtClean="0"/>
              <a:t>. </a:t>
            </a:r>
            <a:r>
              <a:rPr lang="bg-BG" dirty="0"/>
              <a:t>Стендът</a:t>
            </a:r>
            <a:r>
              <a:rPr lang="bg-BG" b="1" dirty="0"/>
              <a:t> </a:t>
            </a:r>
            <a:r>
              <a:rPr lang="bg-BG" dirty="0"/>
              <a:t>прави възможно реализирането и прозвъняването на осветителни и силови инсталации. С него може да се реализират осветителни схеми с различни прекъсвачи – единичен, сериен,  и девиаторни прекъсвачи.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92" y="2852928"/>
            <a:ext cx="5056632" cy="30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1208"/>
            <a:ext cx="10515600" cy="6336792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Дава възможност за реализиране на схема на стълбищно осветление, осветителна схема с ЛЕД осветление, еднофазна силова инсталация. За реализиране на осветителните инсталации стендът използва напрежение 12 </a:t>
            </a:r>
            <a:r>
              <a:rPr lang="en-US" dirty="0"/>
              <a:t>V</a:t>
            </a:r>
            <a:r>
              <a:rPr lang="bg-BG" dirty="0" smtClean="0"/>
              <a:t>, </a:t>
            </a:r>
            <a:r>
              <a:rPr lang="bg-BG" dirty="0"/>
              <a:t>а за силовата инсталация  три напрежения по 24 </a:t>
            </a:r>
            <a:r>
              <a:rPr lang="en-US" dirty="0"/>
              <a:t>V</a:t>
            </a:r>
            <a:r>
              <a:rPr lang="bg-BG" dirty="0" smtClean="0"/>
              <a:t>.</a:t>
            </a:r>
            <a:endParaRPr lang="bg-BG" dirty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88" y="2203704"/>
            <a:ext cx="4553712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i="1" dirty="0"/>
              <a:t>Стенд за изследване на електрически апарати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6424"/>
            <a:ext cx="10515600" cy="5070539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Захранването на стенда е с </a:t>
            </a:r>
            <a:r>
              <a:rPr lang="bg-BG" dirty="0" smtClean="0"/>
              <a:t>220</a:t>
            </a:r>
            <a:r>
              <a:rPr lang="en-US" dirty="0" smtClean="0"/>
              <a:t>V</a:t>
            </a:r>
            <a:r>
              <a:rPr lang="bg-BG" dirty="0" smtClean="0"/>
              <a:t> </a:t>
            </a:r>
            <a:r>
              <a:rPr lang="bg-BG" dirty="0"/>
              <a:t>напрежение. За реализирането на силовите инсталации, стендът разполага с три напрежения по </a:t>
            </a:r>
            <a:r>
              <a:rPr lang="bg-BG" dirty="0" smtClean="0"/>
              <a:t>24</a:t>
            </a:r>
            <a:r>
              <a:rPr lang="en-US" dirty="0" smtClean="0"/>
              <a:t>V.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6" y="1915859"/>
            <a:ext cx="6254496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На стендa може да се изпитват релета,  контактори за променлив ток,  предпазители със стопяема вложка, автоматични прекъсвачи, термично биметално реле, реле за време и др.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4" y="1755648"/>
            <a:ext cx="7031736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 fontScale="90000"/>
          </a:bodyPr>
          <a:lstStyle/>
          <a:p>
            <a:r>
              <a:rPr lang="bg-BG" b="1" i="1" dirty="0"/>
              <a:t>Стенд за изследване на асинхронни двигатели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3272"/>
            <a:ext cx="10515600" cy="5824728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Стендът се захранва с трифазно напрежение.  Разполага с понижаващ трансформатор </a:t>
            </a:r>
            <a:r>
              <a:rPr lang="bg-BG" dirty="0" smtClean="0"/>
              <a:t>3Х24</a:t>
            </a:r>
            <a:r>
              <a:rPr lang="en-US" dirty="0" smtClean="0"/>
              <a:t>V</a:t>
            </a:r>
            <a:r>
              <a:rPr lang="bg-BG" dirty="0" smtClean="0"/>
              <a:t>. </a:t>
            </a:r>
            <a:r>
              <a:rPr lang="bg-BG" dirty="0"/>
              <a:t>Със стенда могат да се провеждат множество упражнения - </a:t>
            </a:r>
            <a:r>
              <a:rPr lang="bg-BG" dirty="0" smtClean="0"/>
              <a:t>опитно </a:t>
            </a:r>
            <a:r>
              <a:rPr lang="bg-BG" dirty="0"/>
              <a:t>определяне на началата и краищата на  намотките; свързване “Звезда“ и „Триъгълник“ на трифазните двигатели; пускане, реверсиране и спиране на двигателите; </a:t>
            </a:r>
            <a:r>
              <a:rPr lang="bg-BG" dirty="0" smtClean="0"/>
              <a:t>осъществяване </a:t>
            </a:r>
            <a:r>
              <a:rPr lang="bg-BG" dirty="0"/>
              <a:t>опит на празен ход и опит на късо съединение; снемане на работни и механични </a:t>
            </a:r>
            <a:r>
              <a:rPr lang="bg-BG" dirty="0" smtClean="0"/>
              <a:t>характеристики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6" y="3749040"/>
            <a:ext cx="5852160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4088"/>
            <a:ext cx="10515600" cy="5472875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Резултатите от извършваните измервания се отчитат от интерактивна система и могат да се наблюдават върху екрана на вградения в стендовете  таблет. Системата разполага с безжична </a:t>
            </a:r>
            <a:r>
              <a:rPr lang="en-US" dirty="0"/>
              <a:t>Wi-Fi</a:t>
            </a:r>
            <a:r>
              <a:rPr lang="bg-BG" dirty="0"/>
              <a:t> мрежа, към която може да бъде свързан всеки компютър разполагащ с </a:t>
            </a:r>
            <a:r>
              <a:rPr lang="en-US" dirty="0"/>
              <a:t>Wi-Fi</a:t>
            </a:r>
            <a:r>
              <a:rPr lang="bg-BG" dirty="0"/>
              <a:t> карта, лаптоп, таблет или смартфон. 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32" y="2706624"/>
            <a:ext cx="6583680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282</Words>
  <Application>Microsoft Office PowerPoint</Application>
  <PresentationFormat>Широк екран</PresentationFormat>
  <Paragraphs>10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Стендове закупени по проект „Подкрепа на дуалното обучение” в  ТПГ „Никола Вапцаров“ гр.Радомир</vt:lpstr>
      <vt:lpstr>Стенд силова и осветителна инсталация </vt:lpstr>
      <vt:lpstr>Презентация на PowerPoint</vt:lpstr>
      <vt:lpstr>Стенд за изследване на електрически апарати </vt:lpstr>
      <vt:lpstr>Презентация на PowerPoint</vt:lpstr>
      <vt:lpstr>Стенд за изследване на асинхронни двигатели 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Стендовете са закупени по проект „Подкрепа на дуалното обучение” в  ТПГ „Никола Вапцаров“ гр.Радомир</dc:title>
  <dc:creator>TPG-004</dc:creator>
  <cp:lastModifiedBy>Silviya Petrova</cp:lastModifiedBy>
  <cp:revision>3</cp:revision>
  <dcterms:created xsi:type="dcterms:W3CDTF">2021-05-10T08:24:29Z</dcterms:created>
  <dcterms:modified xsi:type="dcterms:W3CDTF">2021-05-11T12:47:26Z</dcterms:modified>
</cp:coreProperties>
</file>